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4"/>
  </p:sldMasterIdLst>
  <p:notesMasterIdLst>
    <p:notesMasterId r:id="rId16"/>
  </p:notesMasterIdLst>
  <p:sldIdLst>
    <p:sldId id="256" r:id="rId5"/>
    <p:sldId id="260" r:id="rId6"/>
    <p:sldId id="346" r:id="rId7"/>
    <p:sldId id="345" r:id="rId8"/>
    <p:sldId id="344" r:id="rId9"/>
    <p:sldId id="292" r:id="rId10"/>
    <p:sldId id="347" r:id="rId11"/>
    <p:sldId id="349" r:id="rId12"/>
    <p:sldId id="286" r:id="rId13"/>
    <p:sldId id="294" r:id="rId14"/>
    <p:sldId id="348" r:id="rId15"/>
  </p:sldIdLst>
  <p:sldSz cx="9144000" cy="5143500" type="screen16x9"/>
  <p:notesSz cx="6858000" cy="9144000"/>
  <p:embeddedFontLst>
    <p:embeddedFont>
      <p:font typeface="Krona One" panose="020B0604020202020204" charset="0"/>
      <p:regular r:id="rId17"/>
    </p:embeddedFont>
    <p:embeddedFont>
      <p:font typeface="Ubuntu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4DB66-F133-44F5-9D58-D8AB37B45BFE}" v="364" dt="2023-06-07T15:46:22.119"/>
  </p1510:revLst>
</p1510:revInfo>
</file>

<file path=ppt/tableStyles.xml><?xml version="1.0" encoding="utf-8"?>
<a:tblStyleLst xmlns:a="http://schemas.openxmlformats.org/drawingml/2006/main" def="{0BF965A2-6B7B-4146-A106-B0D0E2AD3C16}">
  <a:tblStyle styleId="{0BF965A2-6B7B-4146-A106-B0D0E2AD3C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YUZO RODRIGUES PALMA ." userId="09e7cc51-d584-4cf6-80cc-9ed2017dee44" providerId="ADAL" clId="{88455016-0B94-4105-8DE1-9B833DA9869E}"/>
    <pc:docChg chg="modSld">
      <pc:chgData name="DANIEL YUZO RODRIGUES PALMA ." userId="09e7cc51-d584-4cf6-80cc-9ed2017dee44" providerId="ADAL" clId="{88455016-0B94-4105-8DE1-9B833DA9869E}" dt="2023-06-05T16:38:27.641" v="19" actId="1076"/>
      <pc:docMkLst>
        <pc:docMk/>
      </pc:docMkLst>
      <pc:sldChg chg="addSp modSp mod">
        <pc:chgData name="DANIEL YUZO RODRIGUES PALMA ." userId="09e7cc51-d584-4cf6-80cc-9ed2017dee44" providerId="ADAL" clId="{88455016-0B94-4105-8DE1-9B833DA9869E}" dt="2023-06-05T16:38:27.641" v="19" actId="1076"/>
        <pc:sldMkLst>
          <pc:docMk/>
          <pc:sldMk cId="2513559881" sldId="347"/>
        </pc:sldMkLst>
        <pc:picChg chg="add mod ord">
          <ac:chgData name="DANIEL YUZO RODRIGUES PALMA ." userId="09e7cc51-d584-4cf6-80cc-9ed2017dee44" providerId="ADAL" clId="{88455016-0B94-4105-8DE1-9B833DA9869E}" dt="2023-06-05T16:38:25.249" v="18" actId="14100"/>
          <ac:picMkLst>
            <pc:docMk/>
            <pc:sldMk cId="2513559881" sldId="347"/>
            <ac:picMk id="3" creationId="{1968D90E-0C44-B8AC-C865-DA07742524E8}"/>
          </ac:picMkLst>
        </pc:picChg>
        <pc:picChg chg="add mod">
          <ac:chgData name="DANIEL YUZO RODRIGUES PALMA ." userId="09e7cc51-d584-4cf6-80cc-9ed2017dee44" providerId="ADAL" clId="{88455016-0B94-4105-8DE1-9B833DA9869E}" dt="2023-06-05T16:38:27.641" v="19" actId="1076"/>
          <ac:picMkLst>
            <pc:docMk/>
            <pc:sldMk cId="2513559881" sldId="347"/>
            <ac:picMk id="5" creationId="{D352BB26-5F79-C899-A1E0-C66B0CB0C951}"/>
          </ac:picMkLst>
        </pc:picChg>
      </pc:sldChg>
    </pc:docChg>
  </pc:docChgLst>
  <pc:docChgLst>
    <pc:chgData name="BRUNO HENRIQUE DE ALMEIDA LIMA ." userId="98a5eb81-2845-4350-b2fc-7dfe1a7cf7ea" providerId="ADAL" clId="{8674DB66-F133-44F5-9D58-D8AB37B45BFE}"/>
    <pc:docChg chg="undo redo custSel addSld delSld modSld sldOrd">
      <pc:chgData name="BRUNO HENRIQUE DE ALMEIDA LIMA ." userId="98a5eb81-2845-4350-b2fc-7dfe1a7cf7ea" providerId="ADAL" clId="{8674DB66-F133-44F5-9D58-D8AB37B45BFE}" dt="2023-06-07T15:46:22.119" v="871" actId="20577"/>
      <pc:docMkLst>
        <pc:docMk/>
      </pc:docMkLst>
      <pc:sldChg chg="del">
        <pc:chgData name="BRUNO HENRIQUE DE ALMEIDA LIMA ." userId="98a5eb81-2845-4350-b2fc-7dfe1a7cf7ea" providerId="ADAL" clId="{8674DB66-F133-44F5-9D58-D8AB37B45BFE}" dt="2023-06-05T11:09:25.615" v="1" actId="47"/>
        <pc:sldMkLst>
          <pc:docMk/>
          <pc:sldMk cId="0" sldId="258"/>
        </pc:sldMkLst>
      </pc:sldChg>
      <pc:sldChg chg="del">
        <pc:chgData name="BRUNO HENRIQUE DE ALMEIDA LIMA ." userId="98a5eb81-2845-4350-b2fc-7dfe1a7cf7ea" providerId="ADAL" clId="{8674DB66-F133-44F5-9D58-D8AB37B45BFE}" dt="2023-06-05T11:09:24.932" v="0" actId="47"/>
        <pc:sldMkLst>
          <pc:docMk/>
          <pc:sldMk cId="0" sldId="261"/>
        </pc:sldMkLst>
      </pc:sldChg>
      <pc:sldChg chg="del">
        <pc:chgData name="BRUNO HENRIQUE DE ALMEIDA LIMA ." userId="98a5eb81-2845-4350-b2fc-7dfe1a7cf7ea" providerId="ADAL" clId="{8674DB66-F133-44F5-9D58-D8AB37B45BFE}" dt="2023-06-05T11:11:12.202" v="2" actId="47"/>
        <pc:sldMkLst>
          <pc:docMk/>
          <pc:sldMk cId="0" sldId="264"/>
        </pc:sldMkLst>
      </pc:sldChg>
      <pc:sldChg chg="del">
        <pc:chgData name="BRUNO HENRIQUE DE ALMEIDA LIMA ." userId="98a5eb81-2845-4350-b2fc-7dfe1a7cf7ea" providerId="ADAL" clId="{8674DB66-F133-44F5-9D58-D8AB37B45BFE}" dt="2023-06-05T11:12:30.252" v="74" actId="47"/>
        <pc:sldMkLst>
          <pc:docMk/>
          <pc:sldMk cId="0" sldId="267"/>
        </pc:sldMkLst>
      </pc:sldChg>
      <pc:sldChg chg="modSp mod">
        <pc:chgData name="BRUNO HENRIQUE DE ALMEIDA LIMA ." userId="98a5eb81-2845-4350-b2fc-7dfe1a7cf7ea" providerId="ADAL" clId="{8674DB66-F133-44F5-9D58-D8AB37B45BFE}" dt="2023-06-06T00:34:10.790" v="443" actId="20577"/>
        <pc:sldMkLst>
          <pc:docMk/>
          <pc:sldMk cId="0" sldId="286"/>
        </pc:sldMkLst>
        <pc:spChg chg="mod">
          <ac:chgData name="BRUNO HENRIQUE DE ALMEIDA LIMA ." userId="98a5eb81-2845-4350-b2fc-7dfe1a7cf7ea" providerId="ADAL" clId="{8674DB66-F133-44F5-9D58-D8AB37B45BFE}" dt="2023-06-06T00:34:10.790" v="443" actId="20577"/>
          <ac:spMkLst>
            <pc:docMk/>
            <pc:sldMk cId="0" sldId="286"/>
            <ac:spMk id="5" creationId="{24ED72BC-8378-2166-E266-80694AA71A77}"/>
          </ac:spMkLst>
        </pc:spChg>
      </pc:sldChg>
      <pc:sldChg chg="del">
        <pc:chgData name="BRUNO HENRIQUE DE ALMEIDA LIMA ." userId="98a5eb81-2845-4350-b2fc-7dfe1a7cf7ea" providerId="ADAL" clId="{8674DB66-F133-44F5-9D58-D8AB37B45BFE}" dt="2023-06-05T11:12:27.874" v="73" actId="47"/>
        <pc:sldMkLst>
          <pc:docMk/>
          <pc:sldMk cId="0" sldId="287"/>
        </pc:sldMkLst>
      </pc:sldChg>
      <pc:sldChg chg="delSp modSp mod">
        <pc:chgData name="BRUNO HENRIQUE DE ALMEIDA LIMA ." userId="98a5eb81-2845-4350-b2fc-7dfe1a7cf7ea" providerId="ADAL" clId="{8674DB66-F133-44F5-9D58-D8AB37B45BFE}" dt="2023-06-05T11:12:13.620" v="72" actId="20577"/>
        <pc:sldMkLst>
          <pc:docMk/>
          <pc:sldMk cId="0" sldId="292"/>
        </pc:sldMkLst>
        <pc:spChg chg="del">
          <ac:chgData name="BRUNO HENRIQUE DE ALMEIDA LIMA ." userId="98a5eb81-2845-4350-b2fc-7dfe1a7cf7ea" providerId="ADAL" clId="{8674DB66-F133-44F5-9D58-D8AB37B45BFE}" dt="2023-06-05T11:11:40.322" v="6" actId="478"/>
          <ac:spMkLst>
            <pc:docMk/>
            <pc:sldMk cId="0" sldId="292"/>
            <ac:spMk id="6" creationId="{9B11B926-D316-C565-FA96-1358F2B14C2C}"/>
          </ac:spMkLst>
        </pc:spChg>
        <pc:spChg chg="del">
          <ac:chgData name="BRUNO HENRIQUE DE ALMEIDA LIMA ." userId="98a5eb81-2845-4350-b2fc-7dfe1a7cf7ea" providerId="ADAL" clId="{8674DB66-F133-44F5-9D58-D8AB37B45BFE}" dt="2023-06-05T11:11:40.322" v="6" actId="478"/>
          <ac:spMkLst>
            <pc:docMk/>
            <pc:sldMk cId="0" sldId="292"/>
            <ac:spMk id="7" creationId="{5DFDE338-DA2F-0430-06F5-DCCBA44A84FD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3" creationId="{C662B2BD-2C2B-454D-7711-A973561A45D2}"/>
          </ac:spMkLst>
        </pc:spChg>
        <pc:spChg chg="mod">
          <ac:chgData name="BRUNO HENRIQUE DE ALMEIDA LIMA ." userId="98a5eb81-2845-4350-b2fc-7dfe1a7cf7ea" providerId="ADAL" clId="{8674DB66-F133-44F5-9D58-D8AB37B45BFE}" dt="2023-06-05T11:12:13.620" v="72" actId="20577"/>
          <ac:spMkLst>
            <pc:docMk/>
            <pc:sldMk cId="0" sldId="292"/>
            <ac:spMk id="2502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04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05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07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40.322" v="6" actId="478"/>
          <ac:spMkLst>
            <pc:docMk/>
            <pc:sldMk cId="0" sldId="292"/>
            <ac:spMk id="2509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40.322" v="6" actId="478"/>
          <ac:spMkLst>
            <pc:docMk/>
            <pc:sldMk cId="0" sldId="292"/>
            <ac:spMk id="2511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13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14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16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1:36.746" v="5" actId="478"/>
          <ac:spMkLst>
            <pc:docMk/>
            <pc:sldMk cId="0" sldId="292"/>
            <ac:spMk id="2517" creationId="{00000000-0000-0000-0000-000000000000}"/>
          </ac:spMkLst>
        </pc:spChg>
        <pc:picChg chg="del">
          <ac:chgData name="BRUNO HENRIQUE DE ALMEIDA LIMA ." userId="98a5eb81-2845-4350-b2fc-7dfe1a7cf7ea" providerId="ADAL" clId="{8674DB66-F133-44F5-9D58-D8AB37B45BFE}" dt="2023-06-05T11:11:40.322" v="6" actId="478"/>
          <ac:picMkLst>
            <pc:docMk/>
            <pc:sldMk cId="0" sldId="292"/>
            <ac:picMk id="3" creationId="{604ED014-DB69-02D1-D965-6FD1637158F3}"/>
          </ac:picMkLst>
        </pc:picChg>
        <pc:picChg chg="del">
          <ac:chgData name="BRUNO HENRIQUE DE ALMEIDA LIMA ." userId="98a5eb81-2845-4350-b2fc-7dfe1a7cf7ea" providerId="ADAL" clId="{8674DB66-F133-44F5-9D58-D8AB37B45BFE}" dt="2023-06-05T11:11:36.746" v="5" actId="478"/>
          <ac:picMkLst>
            <pc:docMk/>
            <pc:sldMk cId="0" sldId="292"/>
            <ac:picMk id="9" creationId="{3F2A45F4-6A89-4B7E-8ACC-D1B6274624BE}"/>
          </ac:picMkLst>
        </pc:picChg>
        <pc:picChg chg="del">
          <ac:chgData name="BRUNO HENRIQUE DE ALMEIDA LIMA ." userId="98a5eb81-2845-4350-b2fc-7dfe1a7cf7ea" providerId="ADAL" clId="{8674DB66-F133-44F5-9D58-D8AB37B45BFE}" dt="2023-06-05T11:11:36.746" v="5" actId="478"/>
          <ac:picMkLst>
            <pc:docMk/>
            <pc:sldMk cId="0" sldId="292"/>
            <ac:picMk id="18" creationId="{F2C3B9F0-33AF-00DA-EBE4-EB8DD5484922}"/>
          </ac:picMkLst>
        </pc:picChg>
        <pc:cxnChg chg="del mod">
          <ac:chgData name="BRUNO HENRIQUE DE ALMEIDA LIMA ." userId="98a5eb81-2845-4350-b2fc-7dfe1a7cf7ea" providerId="ADAL" clId="{8674DB66-F133-44F5-9D58-D8AB37B45BFE}" dt="2023-06-05T11:11:40.322" v="6" actId="478"/>
          <ac:cxnSpMkLst>
            <pc:docMk/>
            <pc:sldMk cId="0" sldId="292"/>
            <ac:cxnSpMk id="2510" creationId="{00000000-0000-0000-0000-000000000000}"/>
          </ac:cxnSpMkLst>
        </pc:cxnChg>
        <pc:cxnChg chg="del mod">
          <ac:chgData name="BRUNO HENRIQUE DE ALMEIDA LIMA ." userId="98a5eb81-2845-4350-b2fc-7dfe1a7cf7ea" providerId="ADAL" clId="{8674DB66-F133-44F5-9D58-D8AB37B45BFE}" dt="2023-06-05T11:11:36.746" v="5" actId="478"/>
          <ac:cxnSpMkLst>
            <pc:docMk/>
            <pc:sldMk cId="0" sldId="292"/>
            <ac:cxnSpMk id="2512" creationId="{00000000-0000-0000-0000-000000000000}"/>
          </ac:cxnSpMkLst>
        </pc:cxnChg>
        <pc:cxnChg chg="mod">
          <ac:chgData name="BRUNO HENRIQUE DE ALMEIDA LIMA ." userId="98a5eb81-2845-4350-b2fc-7dfe1a7cf7ea" providerId="ADAL" clId="{8674DB66-F133-44F5-9D58-D8AB37B45BFE}" dt="2023-06-05T11:11:36.746" v="5" actId="478"/>
          <ac:cxnSpMkLst>
            <pc:docMk/>
            <pc:sldMk cId="0" sldId="292"/>
            <ac:cxnSpMk id="2515" creationId="{00000000-0000-0000-0000-000000000000}"/>
          </ac:cxnSpMkLst>
        </pc:cxnChg>
      </pc:sldChg>
      <pc:sldChg chg="addSp delSp modSp mod ord">
        <pc:chgData name="BRUNO HENRIQUE DE ALMEIDA LIMA ." userId="98a5eb81-2845-4350-b2fc-7dfe1a7cf7ea" providerId="ADAL" clId="{8674DB66-F133-44F5-9D58-D8AB37B45BFE}" dt="2023-06-07T15:46:22.119" v="871" actId="20577"/>
        <pc:sldMkLst>
          <pc:docMk/>
          <pc:sldMk cId="0" sldId="294"/>
        </pc:sldMkLst>
        <pc:spChg chg="add mod">
          <ac:chgData name="BRUNO HENRIQUE DE ALMEIDA LIMA ." userId="98a5eb81-2845-4350-b2fc-7dfe1a7cf7ea" providerId="ADAL" clId="{8674DB66-F133-44F5-9D58-D8AB37B45BFE}" dt="2023-06-06T00:36:19.659" v="528" actId="122"/>
          <ac:spMkLst>
            <pc:docMk/>
            <pc:sldMk cId="0" sldId="294"/>
            <ac:spMk id="3" creationId="{C153A004-2BF7-0230-5F06-802E6C64BE62}"/>
          </ac:spMkLst>
        </pc:spChg>
        <pc:spChg chg="add mod">
          <ac:chgData name="BRUNO HENRIQUE DE ALMEIDA LIMA ." userId="98a5eb81-2845-4350-b2fc-7dfe1a7cf7ea" providerId="ADAL" clId="{8674DB66-F133-44F5-9D58-D8AB37B45BFE}" dt="2023-06-07T15:46:22.119" v="871" actId="20577"/>
          <ac:spMkLst>
            <pc:docMk/>
            <pc:sldMk cId="0" sldId="294"/>
            <ac:spMk id="4" creationId="{29EFDF22-03F9-0A77-FBCA-FE23D2E311F5}"/>
          </ac:spMkLst>
        </pc:spChg>
        <pc:spChg chg="del">
          <ac:chgData name="BRUNO HENRIQUE DE ALMEIDA LIMA ." userId="98a5eb81-2845-4350-b2fc-7dfe1a7cf7ea" providerId="ADAL" clId="{8674DB66-F133-44F5-9D58-D8AB37B45BFE}" dt="2023-06-06T00:35:59.996" v="521" actId="478"/>
          <ac:spMkLst>
            <pc:docMk/>
            <pc:sldMk cId="0" sldId="294"/>
            <ac:spMk id="2617" creationId="{00000000-0000-0000-0000-000000000000}"/>
          </ac:spMkLst>
        </pc:spChg>
        <pc:spChg chg="mod">
          <ac:chgData name="BRUNO HENRIQUE DE ALMEIDA LIMA ." userId="98a5eb81-2845-4350-b2fc-7dfe1a7cf7ea" providerId="ADAL" clId="{8674DB66-F133-44F5-9D58-D8AB37B45BFE}" dt="2023-06-06T00:36:19.659" v="528" actId="122"/>
          <ac:spMkLst>
            <pc:docMk/>
            <pc:sldMk cId="0" sldId="294"/>
            <ac:spMk id="2618" creationId="{00000000-0000-0000-0000-000000000000}"/>
          </ac:spMkLst>
        </pc:spChg>
        <pc:spChg chg="mod">
          <ac:chgData name="BRUNO HENRIQUE DE ALMEIDA LIMA ." userId="98a5eb81-2845-4350-b2fc-7dfe1a7cf7ea" providerId="ADAL" clId="{8674DB66-F133-44F5-9D58-D8AB37B45BFE}" dt="2023-06-06T00:38:29.275" v="722" actId="20577"/>
          <ac:spMkLst>
            <pc:docMk/>
            <pc:sldMk cId="0" sldId="294"/>
            <ac:spMk id="2619" creationId="{00000000-0000-0000-0000-000000000000}"/>
          </ac:spMkLst>
        </pc:spChg>
        <pc:grpChg chg="del mod">
          <ac:chgData name="BRUNO HENRIQUE DE ALMEIDA LIMA ." userId="98a5eb81-2845-4350-b2fc-7dfe1a7cf7ea" providerId="ADAL" clId="{8674DB66-F133-44F5-9D58-D8AB37B45BFE}" dt="2023-06-06T00:36:08.547" v="524" actId="478"/>
          <ac:grpSpMkLst>
            <pc:docMk/>
            <pc:sldMk cId="0" sldId="294"/>
            <ac:grpSpMk id="2614" creationId="{00000000-0000-0000-0000-000000000000}"/>
          </ac:grpSpMkLst>
        </pc:grpChg>
        <pc:picChg chg="del mod">
          <ac:chgData name="BRUNO HENRIQUE DE ALMEIDA LIMA ." userId="98a5eb81-2845-4350-b2fc-7dfe1a7cf7ea" providerId="ADAL" clId="{8674DB66-F133-44F5-9D58-D8AB37B45BFE}" dt="2023-06-06T00:36:08.547" v="524" actId="478"/>
          <ac:picMkLst>
            <pc:docMk/>
            <pc:sldMk cId="0" sldId="294"/>
            <ac:picMk id="2620" creationId="{00000000-0000-0000-0000-000000000000}"/>
          </ac:picMkLst>
        </pc:picChg>
      </pc:sldChg>
      <pc:sldChg chg="del">
        <pc:chgData name="BRUNO HENRIQUE DE ALMEIDA LIMA ." userId="98a5eb81-2845-4350-b2fc-7dfe1a7cf7ea" providerId="ADAL" clId="{8674DB66-F133-44F5-9D58-D8AB37B45BFE}" dt="2023-06-05T11:13:30.695" v="119" actId="47"/>
        <pc:sldMkLst>
          <pc:docMk/>
          <pc:sldMk cId="0" sldId="315"/>
        </pc:sldMkLst>
      </pc:sldChg>
      <pc:sldChg chg="del">
        <pc:chgData name="BRUNO HENRIQUE DE ALMEIDA LIMA ." userId="98a5eb81-2845-4350-b2fc-7dfe1a7cf7ea" providerId="ADAL" clId="{8674DB66-F133-44F5-9D58-D8AB37B45BFE}" dt="2023-06-05T11:11:13.033" v="3" actId="47"/>
        <pc:sldMkLst>
          <pc:docMk/>
          <pc:sldMk cId="3355766283" sldId="342"/>
        </pc:sldMkLst>
      </pc:sldChg>
      <pc:sldChg chg="del">
        <pc:chgData name="BRUNO HENRIQUE DE ALMEIDA LIMA ." userId="98a5eb81-2845-4350-b2fc-7dfe1a7cf7ea" providerId="ADAL" clId="{8674DB66-F133-44F5-9D58-D8AB37B45BFE}" dt="2023-06-05T11:12:32.959" v="75" actId="47"/>
        <pc:sldMkLst>
          <pc:docMk/>
          <pc:sldMk cId="605905990" sldId="343"/>
        </pc:sldMkLst>
      </pc:sldChg>
      <pc:sldChg chg="addSp delSp modSp mod">
        <pc:chgData name="BRUNO HENRIQUE DE ALMEIDA LIMA ." userId="98a5eb81-2845-4350-b2fc-7dfe1a7cf7ea" providerId="ADAL" clId="{8674DB66-F133-44F5-9D58-D8AB37B45BFE}" dt="2023-06-05T11:16:51.728" v="215" actId="1440"/>
        <pc:sldMkLst>
          <pc:docMk/>
          <pc:sldMk cId="3653228054" sldId="345"/>
        </pc:sldMkLst>
        <pc:picChg chg="del">
          <ac:chgData name="BRUNO HENRIQUE DE ALMEIDA LIMA ." userId="98a5eb81-2845-4350-b2fc-7dfe1a7cf7ea" providerId="ADAL" clId="{8674DB66-F133-44F5-9D58-D8AB37B45BFE}" dt="2023-06-05T11:16:16.410" v="209" actId="478"/>
          <ac:picMkLst>
            <pc:docMk/>
            <pc:sldMk cId="3653228054" sldId="345"/>
            <ac:picMk id="2" creationId="{7DC399F3-6F2A-E32D-06D9-D28B85CF374E}"/>
          </ac:picMkLst>
        </pc:picChg>
        <pc:picChg chg="add mod">
          <ac:chgData name="BRUNO HENRIQUE DE ALMEIDA LIMA ." userId="98a5eb81-2845-4350-b2fc-7dfe1a7cf7ea" providerId="ADAL" clId="{8674DB66-F133-44F5-9D58-D8AB37B45BFE}" dt="2023-06-05T11:16:51.728" v="215" actId="1440"/>
          <ac:picMkLst>
            <pc:docMk/>
            <pc:sldMk cId="3653228054" sldId="345"/>
            <ac:picMk id="4" creationId="{413FFEBD-7E7C-3742-1878-FE31A965948C}"/>
          </ac:picMkLst>
        </pc:picChg>
      </pc:sldChg>
      <pc:sldChg chg="delSp modSp add mod">
        <pc:chgData name="BRUNO HENRIQUE DE ALMEIDA LIMA ." userId="98a5eb81-2845-4350-b2fc-7dfe1a7cf7ea" providerId="ADAL" clId="{8674DB66-F133-44F5-9D58-D8AB37B45BFE}" dt="2023-06-05T11:12:55.914" v="118" actId="478"/>
        <pc:sldMkLst>
          <pc:docMk/>
          <pc:sldMk cId="2513559881" sldId="347"/>
        </pc:sldMkLst>
        <pc:spChg chg="del">
          <ac:chgData name="BRUNO HENRIQUE DE ALMEIDA LIMA ." userId="98a5eb81-2845-4350-b2fc-7dfe1a7cf7ea" providerId="ADAL" clId="{8674DB66-F133-44F5-9D58-D8AB37B45BFE}" dt="2023-06-05T11:12:53.432" v="117" actId="478"/>
          <ac:spMkLst>
            <pc:docMk/>
            <pc:sldMk cId="2513559881" sldId="347"/>
            <ac:spMk id="6" creationId="{9B11B926-D316-C565-FA96-1358F2B14C2C}"/>
          </ac:spMkLst>
        </pc:spChg>
        <pc:spChg chg="del">
          <ac:chgData name="BRUNO HENRIQUE DE ALMEIDA LIMA ." userId="98a5eb81-2845-4350-b2fc-7dfe1a7cf7ea" providerId="ADAL" clId="{8674DB66-F133-44F5-9D58-D8AB37B45BFE}" dt="2023-06-05T11:12:55.914" v="118" actId="478"/>
          <ac:spMkLst>
            <pc:docMk/>
            <pc:sldMk cId="2513559881" sldId="347"/>
            <ac:spMk id="7" creationId="{5DFDE338-DA2F-0430-06F5-DCCBA44A84FD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3" creationId="{C662B2BD-2C2B-454D-7711-A973561A45D2}"/>
          </ac:spMkLst>
        </pc:spChg>
        <pc:spChg chg="mod">
          <ac:chgData name="BRUNO HENRIQUE DE ALMEIDA LIMA ." userId="98a5eb81-2845-4350-b2fc-7dfe1a7cf7ea" providerId="ADAL" clId="{8674DB66-F133-44F5-9D58-D8AB37B45BFE}" dt="2023-06-05T11:12:45.811" v="115" actId="20577"/>
          <ac:spMkLst>
            <pc:docMk/>
            <pc:sldMk cId="2513559881" sldId="347"/>
            <ac:spMk id="2502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04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05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07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09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3.432" v="117" actId="478"/>
          <ac:spMkLst>
            <pc:docMk/>
            <pc:sldMk cId="2513559881" sldId="347"/>
            <ac:spMk id="2511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13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14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16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2:51.117" v="116" actId="478"/>
          <ac:spMkLst>
            <pc:docMk/>
            <pc:sldMk cId="2513559881" sldId="347"/>
            <ac:spMk id="2517" creationId="{00000000-0000-0000-0000-000000000000}"/>
          </ac:spMkLst>
        </pc:spChg>
        <pc:picChg chg="del">
          <ac:chgData name="BRUNO HENRIQUE DE ALMEIDA LIMA ." userId="98a5eb81-2845-4350-b2fc-7dfe1a7cf7ea" providerId="ADAL" clId="{8674DB66-F133-44F5-9D58-D8AB37B45BFE}" dt="2023-06-05T11:12:51.117" v="116" actId="478"/>
          <ac:picMkLst>
            <pc:docMk/>
            <pc:sldMk cId="2513559881" sldId="347"/>
            <ac:picMk id="3" creationId="{604ED014-DB69-02D1-D965-6FD1637158F3}"/>
          </ac:picMkLst>
        </pc:picChg>
        <pc:picChg chg="del">
          <ac:chgData name="BRUNO HENRIQUE DE ALMEIDA LIMA ." userId="98a5eb81-2845-4350-b2fc-7dfe1a7cf7ea" providerId="ADAL" clId="{8674DB66-F133-44F5-9D58-D8AB37B45BFE}" dt="2023-06-05T11:12:51.117" v="116" actId="478"/>
          <ac:picMkLst>
            <pc:docMk/>
            <pc:sldMk cId="2513559881" sldId="347"/>
            <ac:picMk id="9" creationId="{3F2A45F4-6A89-4B7E-8ACC-D1B6274624BE}"/>
          </ac:picMkLst>
        </pc:picChg>
        <pc:picChg chg="del">
          <ac:chgData name="BRUNO HENRIQUE DE ALMEIDA LIMA ." userId="98a5eb81-2845-4350-b2fc-7dfe1a7cf7ea" providerId="ADAL" clId="{8674DB66-F133-44F5-9D58-D8AB37B45BFE}" dt="2023-06-05T11:12:51.117" v="116" actId="478"/>
          <ac:picMkLst>
            <pc:docMk/>
            <pc:sldMk cId="2513559881" sldId="347"/>
            <ac:picMk id="18" creationId="{F2C3B9F0-33AF-00DA-EBE4-EB8DD5484922}"/>
          </ac:picMkLst>
        </pc:picChg>
        <pc:cxnChg chg="del mod">
          <ac:chgData name="BRUNO HENRIQUE DE ALMEIDA LIMA ." userId="98a5eb81-2845-4350-b2fc-7dfe1a7cf7ea" providerId="ADAL" clId="{8674DB66-F133-44F5-9D58-D8AB37B45BFE}" dt="2023-06-05T11:12:51.117" v="116" actId="478"/>
          <ac:cxnSpMkLst>
            <pc:docMk/>
            <pc:sldMk cId="2513559881" sldId="347"/>
            <ac:cxnSpMk id="2510" creationId="{00000000-0000-0000-0000-000000000000}"/>
          </ac:cxnSpMkLst>
        </pc:cxnChg>
        <pc:cxnChg chg="del mod">
          <ac:chgData name="BRUNO HENRIQUE DE ALMEIDA LIMA ." userId="98a5eb81-2845-4350-b2fc-7dfe1a7cf7ea" providerId="ADAL" clId="{8674DB66-F133-44F5-9D58-D8AB37B45BFE}" dt="2023-06-05T11:12:51.117" v="116" actId="478"/>
          <ac:cxnSpMkLst>
            <pc:docMk/>
            <pc:sldMk cId="2513559881" sldId="347"/>
            <ac:cxnSpMk id="2512" creationId="{00000000-0000-0000-0000-000000000000}"/>
          </ac:cxnSpMkLst>
        </pc:cxnChg>
        <pc:cxnChg chg="mod">
          <ac:chgData name="BRUNO HENRIQUE DE ALMEIDA LIMA ." userId="98a5eb81-2845-4350-b2fc-7dfe1a7cf7ea" providerId="ADAL" clId="{8674DB66-F133-44F5-9D58-D8AB37B45BFE}" dt="2023-06-05T11:12:51.117" v="116" actId="478"/>
          <ac:cxnSpMkLst>
            <pc:docMk/>
            <pc:sldMk cId="2513559881" sldId="347"/>
            <ac:cxnSpMk id="2515" creationId="{00000000-0000-0000-0000-000000000000}"/>
          </ac:cxnSpMkLst>
        </pc:cxnChg>
      </pc:sldChg>
      <pc:sldChg chg="add del">
        <pc:chgData name="BRUNO HENRIQUE DE ALMEIDA LIMA ." userId="98a5eb81-2845-4350-b2fc-7dfe1a7cf7ea" providerId="ADAL" clId="{8674DB66-F133-44F5-9D58-D8AB37B45BFE}" dt="2023-06-05T11:14:06.206" v="149"/>
        <pc:sldMkLst>
          <pc:docMk/>
          <pc:sldMk cId="21376220" sldId="348"/>
        </pc:sldMkLst>
      </pc:sldChg>
      <pc:sldChg chg="addSp delSp modSp add mod ord setBg">
        <pc:chgData name="BRUNO HENRIQUE DE ALMEIDA LIMA ." userId="98a5eb81-2845-4350-b2fc-7dfe1a7cf7ea" providerId="ADAL" clId="{8674DB66-F133-44F5-9D58-D8AB37B45BFE}" dt="2023-06-05T11:14:51.654" v="208" actId="1076"/>
        <pc:sldMkLst>
          <pc:docMk/>
          <pc:sldMk cId="2938341755" sldId="348"/>
        </pc:sldMkLst>
        <pc:spChg chg="add del mod">
          <ac:chgData name="BRUNO HENRIQUE DE ALMEIDA LIMA ." userId="98a5eb81-2845-4350-b2fc-7dfe1a7cf7ea" providerId="ADAL" clId="{8674DB66-F133-44F5-9D58-D8AB37B45BFE}" dt="2023-06-05T11:14:33.253" v="204" actId="478"/>
          <ac:spMkLst>
            <pc:docMk/>
            <pc:sldMk cId="2938341755" sldId="348"/>
            <ac:spMk id="3" creationId="{86639764-CC2B-3F3F-44FD-EF6CD71C6C22}"/>
          </ac:spMkLst>
        </pc:spChg>
        <pc:spChg chg="mod">
          <ac:chgData name="BRUNO HENRIQUE DE ALMEIDA LIMA ." userId="98a5eb81-2845-4350-b2fc-7dfe1a7cf7ea" providerId="ADAL" clId="{8674DB66-F133-44F5-9D58-D8AB37B45BFE}" dt="2023-06-05T11:14:51.654" v="208" actId="1076"/>
          <ac:spMkLst>
            <pc:docMk/>
            <pc:sldMk cId="2938341755" sldId="348"/>
            <ac:spMk id="881" creationId="{00000000-0000-0000-0000-000000000000}"/>
          </ac:spMkLst>
        </pc:spChg>
        <pc:spChg chg="del">
          <ac:chgData name="BRUNO HENRIQUE DE ALMEIDA LIMA ." userId="98a5eb81-2845-4350-b2fc-7dfe1a7cf7ea" providerId="ADAL" clId="{8674DB66-F133-44F5-9D58-D8AB37B45BFE}" dt="2023-06-05T11:14:29.661" v="203" actId="478"/>
          <ac:spMkLst>
            <pc:docMk/>
            <pc:sldMk cId="2938341755" sldId="348"/>
            <ac:spMk id="882" creationId="{00000000-0000-0000-0000-000000000000}"/>
          </ac:spMkLst>
        </pc:spChg>
        <pc:grpChg chg="mod">
          <ac:chgData name="BRUNO HENRIQUE DE ALMEIDA LIMA ." userId="98a5eb81-2845-4350-b2fc-7dfe1a7cf7ea" providerId="ADAL" clId="{8674DB66-F133-44F5-9D58-D8AB37B45BFE}" dt="2023-06-05T11:14:43.283" v="206" actId="14100"/>
          <ac:grpSpMkLst>
            <pc:docMk/>
            <pc:sldMk cId="2938341755" sldId="348"/>
            <ac:grpSpMk id="883" creationId="{00000000-0000-0000-0000-000000000000}"/>
          </ac:grpSpMkLst>
        </pc:grpChg>
      </pc:sldChg>
      <pc:sldChg chg="addSp delSp modSp add mod">
        <pc:chgData name="BRUNO HENRIQUE DE ALMEIDA LIMA ." userId="98a5eb81-2845-4350-b2fc-7dfe1a7cf7ea" providerId="ADAL" clId="{8674DB66-F133-44F5-9D58-D8AB37B45BFE}" dt="2023-06-06T00:30:53.090" v="245" actId="1076"/>
        <pc:sldMkLst>
          <pc:docMk/>
          <pc:sldMk cId="3408876704" sldId="349"/>
        </pc:sldMkLst>
        <pc:spChg chg="add del mod">
          <ac:chgData name="BRUNO HENRIQUE DE ALMEIDA LIMA ." userId="98a5eb81-2845-4350-b2fc-7dfe1a7cf7ea" providerId="ADAL" clId="{8674DB66-F133-44F5-9D58-D8AB37B45BFE}" dt="2023-06-06T00:30:20.423" v="235"/>
          <ac:spMkLst>
            <pc:docMk/>
            <pc:sldMk cId="3408876704" sldId="349"/>
            <ac:spMk id="2" creationId="{6C67B16D-2A4D-462C-E2CF-5FD3EE0B816E}"/>
          </ac:spMkLst>
        </pc:spChg>
        <pc:spChg chg="mod">
          <ac:chgData name="BRUNO HENRIQUE DE ALMEIDA LIMA ." userId="98a5eb81-2845-4350-b2fc-7dfe1a7cf7ea" providerId="ADAL" clId="{8674DB66-F133-44F5-9D58-D8AB37B45BFE}" dt="2023-06-06T00:30:07.787" v="229" actId="20577"/>
          <ac:spMkLst>
            <pc:docMk/>
            <pc:sldMk cId="3408876704" sldId="349"/>
            <ac:spMk id="2502" creationId="{00000000-0000-0000-0000-000000000000}"/>
          </ac:spMkLst>
        </pc:spChg>
        <pc:picChg chg="del">
          <ac:chgData name="BRUNO HENRIQUE DE ALMEIDA LIMA ." userId="98a5eb81-2845-4350-b2fc-7dfe1a7cf7ea" providerId="ADAL" clId="{8674DB66-F133-44F5-9D58-D8AB37B45BFE}" dt="2023-06-06T00:30:00.049" v="217" actId="478"/>
          <ac:picMkLst>
            <pc:docMk/>
            <pc:sldMk cId="3408876704" sldId="349"/>
            <ac:picMk id="3" creationId="{1968D90E-0C44-B8AC-C865-DA07742524E8}"/>
          </ac:picMkLst>
        </pc:picChg>
        <pc:picChg chg="del">
          <ac:chgData name="BRUNO HENRIQUE DE ALMEIDA LIMA ." userId="98a5eb81-2845-4350-b2fc-7dfe1a7cf7ea" providerId="ADAL" clId="{8674DB66-F133-44F5-9D58-D8AB37B45BFE}" dt="2023-06-06T00:30:00.358" v="218" actId="478"/>
          <ac:picMkLst>
            <pc:docMk/>
            <pc:sldMk cId="3408876704" sldId="349"/>
            <ac:picMk id="5" creationId="{D352BB26-5F79-C899-A1E0-C66B0CB0C951}"/>
          </ac:picMkLst>
        </pc:picChg>
        <pc:picChg chg="add mod">
          <ac:chgData name="BRUNO HENRIQUE DE ALMEIDA LIMA ." userId="98a5eb81-2845-4350-b2fc-7dfe1a7cf7ea" providerId="ADAL" clId="{8674DB66-F133-44F5-9D58-D8AB37B45BFE}" dt="2023-06-06T00:30:53.090" v="245" actId="1076"/>
          <ac:picMkLst>
            <pc:docMk/>
            <pc:sldMk cId="3408876704" sldId="349"/>
            <ac:picMk id="6" creationId="{9E2233CD-7710-DF99-8FB6-D4943132132B}"/>
          </ac:picMkLst>
        </pc:picChg>
      </pc:sldChg>
      <pc:sldMasterChg chg="delSldLayout">
        <pc:chgData name="BRUNO HENRIQUE DE ALMEIDA LIMA ." userId="98a5eb81-2845-4350-b2fc-7dfe1a7cf7ea" providerId="ADAL" clId="{8674DB66-F133-44F5-9D58-D8AB37B45BFE}" dt="2023-06-05T11:13:30.695" v="119" actId="47"/>
        <pc:sldMasterMkLst>
          <pc:docMk/>
          <pc:sldMasterMk cId="0" sldId="2147483690"/>
        </pc:sldMasterMkLst>
        <pc:sldLayoutChg chg="del">
          <pc:chgData name="BRUNO HENRIQUE DE ALMEIDA LIMA ." userId="98a5eb81-2845-4350-b2fc-7dfe1a7cf7ea" providerId="ADAL" clId="{8674DB66-F133-44F5-9D58-D8AB37B45BFE}" dt="2023-06-05T11:09:25.615" v="1" actId="47"/>
          <pc:sldLayoutMkLst>
            <pc:docMk/>
            <pc:sldMasterMk cId="0" sldId="2147483690"/>
            <pc:sldLayoutMk cId="0" sldId="2147483666"/>
          </pc:sldLayoutMkLst>
        </pc:sldLayoutChg>
        <pc:sldLayoutChg chg="del">
          <pc:chgData name="BRUNO HENRIQUE DE ALMEIDA LIMA ." userId="98a5eb81-2845-4350-b2fc-7dfe1a7cf7ea" providerId="ADAL" clId="{8674DB66-F133-44F5-9D58-D8AB37B45BFE}" dt="2023-06-05T11:12:27.874" v="73" actId="47"/>
          <pc:sldLayoutMkLst>
            <pc:docMk/>
            <pc:sldMasterMk cId="0" sldId="2147483690"/>
            <pc:sldLayoutMk cId="0" sldId="2147483673"/>
          </pc:sldLayoutMkLst>
        </pc:sldLayoutChg>
        <pc:sldLayoutChg chg="del">
          <pc:chgData name="BRUNO HENRIQUE DE ALMEIDA LIMA ." userId="98a5eb81-2845-4350-b2fc-7dfe1a7cf7ea" providerId="ADAL" clId="{8674DB66-F133-44F5-9D58-D8AB37B45BFE}" dt="2023-06-05T11:09:24.932" v="0" actId="47"/>
          <pc:sldLayoutMkLst>
            <pc:docMk/>
            <pc:sldMasterMk cId="0" sldId="2147483690"/>
            <pc:sldLayoutMk cId="0" sldId="2147483679"/>
          </pc:sldLayoutMkLst>
        </pc:sldLayoutChg>
        <pc:sldLayoutChg chg="del">
          <pc:chgData name="BRUNO HENRIQUE DE ALMEIDA LIMA ." userId="98a5eb81-2845-4350-b2fc-7dfe1a7cf7ea" providerId="ADAL" clId="{8674DB66-F133-44F5-9D58-D8AB37B45BFE}" dt="2023-06-05T11:12:30.252" v="74" actId="47"/>
          <pc:sldLayoutMkLst>
            <pc:docMk/>
            <pc:sldMasterMk cId="0" sldId="2147483690"/>
            <pc:sldLayoutMk cId="0" sldId="2147483680"/>
          </pc:sldLayoutMkLst>
        </pc:sldLayoutChg>
        <pc:sldLayoutChg chg="del">
          <pc:chgData name="BRUNO HENRIQUE DE ALMEIDA LIMA ." userId="98a5eb81-2845-4350-b2fc-7dfe1a7cf7ea" providerId="ADAL" clId="{8674DB66-F133-44F5-9D58-D8AB37B45BFE}" dt="2023-06-05T11:13:30.695" v="119" actId="47"/>
          <pc:sldLayoutMkLst>
            <pc:docMk/>
            <pc:sldMasterMk cId="0" sldId="2147483690"/>
            <pc:sldLayoutMk cId="0" sldId="2147483688"/>
          </pc:sldLayoutMkLst>
        </pc:sldLayoutChg>
      </pc:sldMasterChg>
    </pc:docChg>
  </pc:docChgLst>
  <pc:docChgLst>
    <pc:chgData name="GABRIEL BRANCO DE MORAES ." userId="S::gabriel.moraes@sptech.school::1e0ce7ef-24de-45fd-87c0-d59a5c9628e4" providerId="AD" clId="Web-{9F276219-9135-A4C7-1F77-E8FE2B97757A}"/>
    <pc:docChg chg="modSld">
      <pc:chgData name="GABRIEL BRANCO DE MORAES ." userId="S::gabriel.moraes@sptech.school::1e0ce7ef-24de-45fd-87c0-d59a5c9628e4" providerId="AD" clId="Web-{9F276219-9135-A4C7-1F77-E8FE2B97757A}" dt="2023-06-05T16:49:53.439" v="11" actId="1076"/>
      <pc:docMkLst>
        <pc:docMk/>
      </pc:docMkLst>
      <pc:sldChg chg="modSp">
        <pc:chgData name="GABRIEL BRANCO DE MORAES ." userId="S::gabriel.moraes@sptech.school::1e0ce7ef-24de-45fd-87c0-d59a5c9628e4" providerId="AD" clId="Web-{9F276219-9135-A4C7-1F77-E8FE2B97757A}" dt="2023-06-05T16:47:51.200" v="3" actId="20577"/>
        <pc:sldMkLst>
          <pc:docMk/>
          <pc:sldMk cId="0" sldId="256"/>
        </pc:sldMkLst>
        <pc:spChg chg="mod">
          <ac:chgData name="GABRIEL BRANCO DE MORAES ." userId="S::gabriel.moraes@sptech.school::1e0ce7ef-24de-45fd-87c0-d59a5c9628e4" providerId="AD" clId="Web-{9F276219-9135-A4C7-1F77-E8FE2B97757A}" dt="2023-06-05T16:47:51.200" v="3" actId="20577"/>
          <ac:spMkLst>
            <pc:docMk/>
            <pc:sldMk cId="0" sldId="256"/>
            <ac:spMk id="882" creationId="{00000000-0000-0000-0000-000000000000}"/>
          </ac:spMkLst>
        </pc:spChg>
      </pc:sldChg>
      <pc:sldChg chg="modSp">
        <pc:chgData name="GABRIEL BRANCO DE MORAES ." userId="S::gabriel.moraes@sptech.school::1e0ce7ef-24de-45fd-87c0-d59a5c9628e4" providerId="AD" clId="Web-{9F276219-9135-A4C7-1F77-E8FE2B97757A}" dt="2023-06-05T16:49:53.439" v="11" actId="1076"/>
        <pc:sldMkLst>
          <pc:docMk/>
          <pc:sldMk cId="0" sldId="292"/>
        </pc:sldMkLst>
        <pc:spChg chg="mod">
          <ac:chgData name="GABRIEL BRANCO DE MORAES ." userId="S::gabriel.moraes@sptech.school::1e0ce7ef-24de-45fd-87c0-d59a5c9628e4" providerId="AD" clId="Web-{9F276219-9135-A4C7-1F77-E8FE2B97757A}" dt="2023-06-05T16:49:53.439" v="11" actId="1076"/>
          <ac:spMkLst>
            <pc:docMk/>
            <pc:sldMk cId="0" sldId="292"/>
            <ac:spMk id="2502" creationId="{00000000-0000-0000-0000-000000000000}"/>
          </ac:spMkLst>
        </pc:spChg>
      </pc:sldChg>
      <pc:sldChg chg="modSp">
        <pc:chgData name="GABRIEL BRANCO DE MORAES ." userId="S::gabriel.moraes@sptech.school::1e0ce7ef-24de-45fd-87c0-d59a5c9628e4" providerId="AD" clId="Web-{9F276219-9135-A4C7-1F77-E8FE2B97757A}" dt="2023-06-05T16:49:23.938" v="8" actId="20577"/>
        <pc:sldMkLst>
          <pc:docMk/>
          <pc:sldMk cId="4100630041" sldId="344"/>
        </pc:sldMkLst>
        <pc:spChg chg="mod">
          <ac:chgData name="GABRIEL BRANCO DE MORAES ." userId="S::gabriel.moraes@sptech.school::1e0ce7ef-24de-45fd-87c0-d59a5c9628e4" providerId="AD" clId="Web-{9F276219-9135-A4C7-1F77-E8FE2B97757A}" dt="2023-06-05T16:49:23.938" v="8" actId="20577"/>
          <ac:spMkLst>
            <pc:docMk/>
            <pc:sldMk cId="4100630041" sldId="344"/>
            <ac:spMk id="1461" creationId="{00000000-0000-0000-0000-000000000000}"/>
          </ac:spMkLst>
        </pc:spChg>
      </pc:sldChg>
      <pc:sldChg chg="modSp">
        <pc:chgData name="GABRIEL BRANCO DE MORAES ." userId="S::gabriel.moraes@sptech.school::1e0ce7ef-24de-45fd-87c0-d59a5c9628e4" providerId="AD" clId="Web-{9F276219-9135-A4C7-1F77-E8FE2B97757A}" dt="2023-06-05T16:48:59.531" v="5" actId="20577"/>
        <pc:sldMkLst>
          <pc:docMk/>
          <pc:sldMk cId="2079564286" sldId="346"/>
        </pc:sldMkLst>
        <pc:spChg chg="mod">
          <ac:chgData name="GABRIEL BRANCO DE MORAES ." userId="S::gabriel.moraes@sptech.school::1e0ce7ef-24de-45fd-87c0-d59a5c9628e4" providerId="AD" clId="Web-{9F276219-9135-A4C7-1F77-E8FE2B97757A}" dt="2023-06-05T16:48:59.531" v="5" actId="20577"/>
          <ac:spMkLst>
            <pc:docMk/>
            <pc:sldMk cId="2079564286" sldId="346"/>
            <ac:spMk id="6" creationId="{FDA8672A-8BDC-1071-DAB1-0BFA051BE07E}"/>
          </ac:spMkLst>
        </pc:spChg>
      </pc:sldChg>
    </pc:docChg>
  </pc:docChgLst>
  <pc:docChgLst>
    <pc:chgData name="GABRIEL BRANCO DE MORAES ." userId="S::gabriel.moraes@sptech.school::1e0ce7ef-24de-45fd-87c0-d59a5c9628e4" providerId="AD" clId="Web-{003C5FD4-D094-4F40-A27D-5046863B779C}"/>
    <pc:docChg chg="modSld">
      <pc:chgData name="GABRIEL BRANCO DE MORAES ." userId="S::gabriel.moraes@sptech.school::1e0ce7ef-24de-45fd-87c0-d59a5c9628e4" providerId="AD" clId="Web-{003C5FD4-D094-4F40-A27D-5046863B779C}" dt="2023-06-06T12:38:34.675" v="28" actId="20577"/>
      <pc:docMkLst>
        <pc:docMk/>
      </pc:docMkLst>
      <pc:sldChg chg="modSp">
        <pc:chgData name="GABRIEL BRANCO DE MORAES ." userId="S::gabriel.moraes@sptech.school::1e0ce7ef-24de-45fd-87c0-d59a5c9628e4" providerId="AD" clId="Web-{003C5FD4-D094-4F40-A27D-5046863B779C}" dt="2023-06-06T12:38:34.675" v="28" actId="20577"/>
        <pc:sldMkLst>
          <pc:docMk/>
          <pc:sldMk cId="2079564286" sldId="346"/>
        </pc:sldMkLst>
        <pc:spChg chg="mod">
          <ac:chgData name="GABRIEL BRANCO DE MORAES ." userId="S::gabriel.moraes@sptech.school::1e0ce7ef-24de-45fd-87c0-d59a5c9628e4" providerId="AD" clId="Web-{003C5FD4-D094-4F40-A27D-5046863B779C}" dt="2023-06-06T12:37:05.126" v="3" actId="20577"/>
          <ac:spMkLst>
            <pc:docMk/>
            <pc:sldMk cId="2079564286" sldId="346"/>
            <ac:spMk id="5" creationId="{9A634C40-7EC8-1FE2-7DA2-608B9A6732EC}"/>
          </ac:spMkLst>
        </pc:spChg>
        <pc:spChg chg="mod">
          <ac:chgData name="GABRIEL BRANCO DE MORAES ." userId="S::gabriel.moraes@sptech.school::1e0ce7ef-24de-45fd-87c0-d59a5c9628e4" providerId="AD" clId="Web-{003C5FD4-D094-4F40-A27D-5046863B779C}" dt="2023-06-06T12:37:46.096" v="9" actId="20577"/>
          <ac:spMkLst>
            <pc:docMk/>
            <pc:sldMk cId="2079564286" sldId="346"/>
            <ac:spMk id="7" creationId="{486953FB-A11C-ACB3-B068-7992CD36F467}"/>
          </ac:spMkLst>
        </pc:spChg>
        <pc:spChg chg="mod">
          <ac:chgData name="GABRIEL BRANCO DE MORAES ." userId="S::gabriel.moraes@sptech.school::1e0ce7ef-24de-45fd-87c0-d59a5c9628e4" providerId="AD" clId="Web-{003C5FD4-D094-4F40-A27D-5046863B779C}" dt="2023-06-06T12:38:34.675" v="28" actId="20577"/>
          <ac:spMkLst>
            <pc:docMk/>
            <pc:sldMk cId="2079564286" sldId="346"/>
            <ac:spMk id="8" creationId="{A6801102-BEC7-4BA0-E299-69620A38EE12}"/>
          </ac:spMkLst>
        </pc:spChg>
        <pc:spChg chg="mod">
          <ac:chgData name="GABRIEL BRANCO DE MORAES ." userId="S::gabriel.moraes@sptech.school::1e0ce7ef-24de-45fd-87c0-d59a5c9628e4" providerId="AD" clId="Web-{003C5FD4-D094-4F40-A27D-5046863B779C}" dt="2023-06-06T12:36:54.626" v="1" actId="20577"/>
          <ac:spMkLst>
            <pc:docMk/>
            <pc:sldMk cId="2079564286" sldId="346"/>
            <ac:spMk id="1461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gba8d14178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2" name="Google Shape;2612;gba8d14178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6687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684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610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8209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ba8d14178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ba8d14178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ba8d14178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ba8d14178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641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ba8d14178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ba8d14178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397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gb5eae2020c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" name="Google Shape;2315;gb5eae2020c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27475" y="2332800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6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6" name="Google Shape;16;p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-587271" y="533756"/>
              <a:ext cx="2030710" cy="765299"/>
            </a:xfrm>
            <a:custGeom>
              <a:avLst/>
              <a:gdLst/>
              <a:ahLst/>
              <a:cxnLst/>
              <a:rect l="l" t="t" r="r" b="b"/>
              <a:pathLst>
                <a:path w="10574" h="3985" extrusionOk="0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255789" y="1631869"/>
              <a:ext cx="2031286" cy="765299"/>
            </a:xfrm>
            <a:custGeom>
              <a:avLst/>
              <a:gdLst/>
              <a:ahLst/>
              <a:cxnLst/>
              <a:rect l="l" t="t" r="r" b="b"/>
              <a:pathLst>
                <a:path w="10577" h="3985" extrusionOk="0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avLst/>
              <a:gdLst/>
              <a:ahLst/>
              <a:cxnLst/>
              <a:rect l="l" t="t" r="r" b="b"/>
              <a:pathLst>
                <a:path w="10576" h="3985" extrusionOk="0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 flipH="1">
              <a:off x="-580950" y="9084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 flipH="1">
              <a:off x="-910750" y="31046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"/>
          <p:cNvSpPr txBox="1">
            <a:spLocks noGrp="1"/>
          </p:cNvSpPr>
          <p:nvPr>
            <p:ph type="subTitle" idx="1"/>
          </p:nvPr>
        </p:nvSpPr>
        <p:spPr>
          <a:xfrm>
            <a:off x="99912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9" name="Google Shape;229;p14"/>
          <p:cNvSpPr txBox="1">
            <a:spLocks noGrp="1"/>
          </p:cNvSpPr>
          <p:nvPr>
            <p:ph type="subTitle" idx="2"/>
          </p:nvPr>
        </p:nvSpPr>
        <p:spPr>
          <a:xfrm>
            <a:off x="760632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14"/>
          <p:cNvSpPr txBox="1">
            <a:spLocks noGrp="1"/>
          </p:cNvSpPr>
          <p:nvPr>
            <p:ph type="subTitle" idx="3"/>
          </p:nvPr>
        </p:nvSpPr>
        <p:spPr>
          <a:xfrm>
            <a:off x="360430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31" name="Google Shape;231;p14"/>
          <p:cNvSpPr txBox="1">
            <a:spLocks noGrp="1"/>
          </p:cNvSpPr>
          <p:nvPr>
            <p:ph type="subTitle" idx="4"/>
          </p:nvPr>
        </p:nvSpPr>
        <p:spPr>
          <a:xfrm>
            <a:off x="5963270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subTitle" idx="5"/>
          </p:nvPr>
        </p:nvSpPr>
        <p:spPr>
          <a:xfrm>
            <a:off x="3361951" y="3254746"/>
            <a:ext cx="24252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14"/>
          <p:cNvSpPr txBox="1">
            <a:spLocks noGrp="1"/>
          </p:cNvSpPr>
          <p:nvPr>
            <p:ph type="subTitle" idx="6"/>
          </p:nvPr>
        </p:nvSpPr>
        <p:spPr>
          <a:xfrm>
            <a:off x="6201535" y="2910988"/>
            <a:ext cx="1947900" cy="4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34" name="Google Shape;234;p14"/>
          <p:cNvSpPr/>
          <p:nvPr/>
        </p:nvSpPr>
        <p:spPr>
          <a:xfrm>
            <a:off x="873737" y="4381505"/>
            <a:ext cx="2198700" cy="1844100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4"/>
          <p:cNvSpPr/>
          <p:nvPr/>
        </p:nvSpPr>
        <p:spPr>
          <a:xfrm>
            <a:off x="3445207" y="4381505"/>
            <a:ext cx="2198700" cy="1844100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4"/>
          <p:cNvSpPr/>
          <p:nvPr/>
        </p:nvSpPr>
        <p:spPr>
          <a:xfrm>
            <a:off x="6074349" y="4381505"/>
            <a:ext cx="2198700" cy="1844100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3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23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524" name="Google Shape;524;p23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23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0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5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pt-BR"/>
              <a:t>Vaga</a:t>
            </a:r>
            <a:br>
              <a:rPr lang="pt-BR"/>
            </a:br>
            <a:r>
              <a:rPr lang="pt-BR"/>
              <a:t>Fácil</a:t>
            </a:r>
          </a:p>
        </p:txBody>
      </p:sp>
      <p:sp>
        <p:nvSpPr>
          <p:cNvPr id="882" name="Google Shape;882;p45"/>
          <p:cNvSpPr txBox="1">
            <a:spLocks noGrp="1"/>
          </p:cNvSpPr>
          <p:nvPr>
            <p:ph type="subTitle" idx="1"/>
          </p:nvPr>
        </p:nvSpPr>
        <p:spPr>
          <a:xfrm>
            <a:off x="1569700" y="2960399"/>
            <a:ext cx="1805700" cy="1456479"/>
          </a:xfrm>
        </p:spPr>
        <p:txBody>
          <a:bodyPr/>
          <a:lstStyle/>
          <a:p>
            <a:pPr lvl="0"/>
            <a:r>
              <a:rPr lang="pt-BR"/>
              <a:t>Bruno Lima</a:t>
            </a:r>
          </a:p>
          <a:p>
            <a:pPr lvl="0"/>
            <a:r>
              <a:rPr lang="pt-BR"/>
              <a:t>Daniel </a:t>
            </a:r>
            <a:r>
              <a:rPr lang="pt-BR" err="1"/>
              <a:t>Yuzo</a:t>
            </a:r>
            <a:endParaRPr lang="pt-BR"/>
          </a:p>
          <a:p>
            <a:pPr lvl="0"/>
            <a:r>
              <a:rPr lang="pt-BR"/>
              <a:t>Gabriel Branco</a:t>
            </a:r>
          </a:p>
          <a:p>
            <a:pPr lvl="0"/>
            <a:r>
              <a:rPr lang="pt-BR"/>
              <a:t>Henrique </a:t>
            </a:r>
            <a:r>
              <a:rPr lang="pt-BR" err="1"/>
              <a:t>Bechis</a:t>
            </a:r>
            <a:endParaRPr lang="pt-BR"/>
          </a:p>
          <a:p>
            <a:pPr lvl="0"/>
            <a:r>
              <a:rPr lang="pt-BR"/>
              <a:t>Lucas Neves</a:t>
            </a:r>
          </a:p>
          <a:p>
            <a:pPr lvl="0"/>
            <a:endParaRPr lang="pt-BR"/>
          </a:p>
        </p:txBody>
      </p:sp>
      <p:grpSp>
        <p:nvGrpSpPr>
          <p:cNvPr id="883" name="Google Shape;883;p45"/>
          <p:cNvGrpSpPr/>
          <p:nvPr/>
        </p:nvGrpSpPr>
        <p:grpSpPr>
          <a:xfrm>
            <a:off x="5173120" y="1048631"/>
            <a:ext cx="5158658" cy="3620319"/>
            <a:chOff x="5173120" y="1048631"/>
            <a:chExt cx="5158658" cy="3620319"/>
          </a:xfrm>
        </p:grpSpPr>
        <p:sp>
          <p:nvSpPr>
            <p:cNvPr id="884" name="Google Shape;884;p45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45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886" name="Google Shape;886;p45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7" name="Google Shape;887;p45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888" name="Google Shape;888;p45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45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45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45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45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45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45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5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45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45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45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45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45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45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45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45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45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45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45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45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45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45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45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45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45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45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45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45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45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45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45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45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45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45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45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45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45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45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45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45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45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45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45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45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45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45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45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45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45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45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45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" name="Google Shape;2618;p83"/>
          <p:cNvSpPr txBox="1">
            <a:spLocks noGrp="1"/>
          </p:cNvSpPr>
          <p:nvPr>
            <p:ph type="title"/>
          </p:nvPr>
        </p:nvSpPr>
        <p:spPr>
          <a:xfrm>
            <a:off x="0" y="537262"/>
            <a:ext cx="4572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Conquistas</a:t>
            </a:r>
            <a:endParaRPr/>
          </a:p>
        </p:txBody>
      </p:sp>
      <p:sp>
        <p:nvSpPr>
          <p:cNvPr id="2619" name="Google Shape;2619;p83"/>
          <p:cNvSpPr txBox="1">
            <a:spLocks noGrp="1"/>
          </p:cNvSpPr>
          <p:nvPr>
            <p:ph type="subTitle" idx="1"/>
          </p:nvPr>
        </p:nvSpPr>
        <p:spPr>
          <a:xfrm>
            <a:off x="5216645" y="1210836"/>
            <a:ext cx="3490200" cy="2721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1400"/>
              <a:t>Alunos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"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1400"/>
              <a:t>Professores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"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1400"/>
              <a:t>Instituição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"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1400"/>
              <a:t>Grupo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" sz="14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1400"/>
              <a:t>Socioemocional</a:t>
            </a:r>
            <a:endParaRPr sz="140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153A004-2BF7-0230-5F06-802E6C64BE62}"/>
              </a:ext>
            </a:extLst>
          </p:cNvPr>
          <p:cNvSpPr txBox="1"/>
          <p:nvPr/>
        </p:nvSpPr>
        <p:spPr>
          <a:xfrm>
            <a:off x="4572000" y="59650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>
                <a:solidFill>
                  <a:schemeClr val="lt1"/>
                </a:solidFill>
                <a:latin typeface="Krona One"/>
                <a:sym typeface="Krona One"/>
              </a:rPr>
              <a:t>Agradecimentos</a:t>
            </a:r>
          </a:p>
        </p:txBody>
      </p:sp>
      <p:sp>
        <p:nvSpPr>
          <p:cNvPr id="4" name="Google Shape;2619;p83">
            <a:extLst>
              <a:ext uri="{FF2B5EF4-FFF2-40B4-BE49-F238E27FC236}">
                <a16:creationId xmlns:a16="http://schemas.microsoft.com/office/drawing/2014/main" id="{29EFDF22-03F9-0A77-FBCA-FE23D2E311F5}"/>
              </a:ext>
            </a:extLst>
          </p:cNvPr>
          <p:cNvSpPr txBox="1">
            <a:spLocks/>
          </p:cNvSpPr>
          <p:nvPr/>
        </p:nvSpPr>
        <p:spPr>
          <a:xfrm>
            <a:off x="1081800" y="1210835"/>
            <a:ext cx="3490200" cy="2721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pt-BR" sz="1400"/>
              <a:t>Algoritmos – Vetor/</a:t>
            </a:r>
            <a:r>
              <a:rPr lang="pt-BR" sz="1400" err="1"/>
              <a:t>Json</a:t>
            </a: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pt-BR" sz="1400"/>
              <a:t>Arquitetura Computacional - </a:t>
            </a:r>
            <a:r>
              <a:rPr lang="pt-BR" sz="1400" err="1"/>
              <a:t>Analytics</a:t>
            </a: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pt-BR" sz="1400"/>
              <a:t>Banco de dados - Procedure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pt-BR" sz="1400"/>
              <a:t>Tecnologia da Informação – Documentação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endParaRPr lang="pt-BR" sz="1400"/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pt-BR" sz="1400"/>
              <a:t>APIs – Gráficos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5"/>
          <p:cNvSpPr txBox="1">
            <a:spLocks noGrp="1"/>
          </p:cNvSpPr>
          <p:nvPr>
            <p:ph type="ctrTitle"/>
          </p:nvPr>
        </p:nvSpPr>
        <p:spPr>
          <a:xfrm>
            <a:off x="1459857" y="391121"/>
            <a:ext cx="6572414" cy="2052600"/>
          </a:xfrm>
        </p:spPr>
        <p:txBody>
          <a:bodyPr/>
          <a:lstStyle/>
          <a:p>
            <a:pPr lvl="0"/>
            <a:r>
              <a:rPr lang="pt-BR"/>
              <a:t>Obrigado pela atenção!</a:t>
            </a:r>
          </a:p>
        </p:txBody>
      </p:sp>
      <p:grpSp>
        <p:nvGrpSpPr>
          <p:cNvPr id="883" name="Google Shape;883;p45"/>
          <p:cNvGrpSpPr/>
          <p:nvPr/>
        </p:nvGrpSpPr>
        <p:grpSpPr>
          <a:xfrm>
            <a:off x="6596742" y="1820636"/>
            <a:ext cx="3735035" cy="2848314"/>
            <a:chOff x="5173120" y="1048631"/>
            <a:chExt cx="5158658" cy="3620319"/>
          </a:xfrm>
        </p:grpSpPr>
        <p:sp>
          <p:nvSpPr>
            <p:cNvPr id="884" name="Google Shape;884;p45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45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886" name="Google Shape;886;p45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7" name="Google Shape;887;p45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888" name="Google Shape;888;p45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45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45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45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45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45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45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5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45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45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45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45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45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45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45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45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45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45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45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45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45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45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45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45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45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45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45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45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45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45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45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45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45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45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45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45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45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45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45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45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45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45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45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45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45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45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45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45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45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45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45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38341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49"/>
          <p:cNvSpPr txBox="1">
            <a:spLocks noGrp="1"/>
          </p:cNvSpPr>
          <p:nvPr>
            <p:ph type="subTitle" idx="1"/>
          </p:nvPr>
        </p:nvSpPr>
        <p:spPr>
          <a:xfrm>
            <a:off x="155376" y="1153421"/>
            <a:ext cx="4363624" cy="1267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00000"/>
              </a:lnSpc>
            </a:pPr>
            <a:r>
              <a:rPr lang="pt-BR" sz="1800" b="1"/>
              <a:t>Na cidade de São Paulo, temos pouco mais de 9 milhões de veículos, Sendo cerca de 6 milhões automóveis de uso pessoal.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8564DD-200D-E7EE-5C7E-EB45B21CF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35" y="178183"/>
            <a:ext cx="4359665" cy="831436"/>
          </a:xfrm>
        </p:spPr>
        <p:txBody>
          <a:bodyPr/>
          <a:lstStyle/>
          <a:p>
            <a:r>
              <a:rPr lang="en-US" err="1"/>
              <a:t>Mapeamento</a:t>
            </a:r>
            <a:r>
              <a:rPr lang="en-US"/>
              <a:t> de </a:t>
            </a:r>
            <a:r>
              <a:rPr lang="en-US" err="1"/>
              <a:t>fluxo</a:t>
            </a:r>
            <a:r>
              <a:rPr lang="en-US"/>
              <a:t> de </a:t>
            </a:r>
            <a:r>
              <a:rPr lang="en-US" err="1"/>
              <a:t>veículos</a:t>
            </a:r>
            <a:endParaRPr lang="en-US"/>
          </a:p>
        </p:txBody>
      </p:sp>
      <p:pic>
        <p:nvPicPr>
          <p:cNvPr id="2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20F220BB-8652-E94B-EBF5-D63DEF11C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473293"/>
            <a:ext cx="3616325" cy="23229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37639AD9-FC34-419F-D2A2-ED98B3DA4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" y="2691894"/>
            <a:ext cx="3616325" cy="21727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2459BA-0D11-4E7B-936B-5F35AC2AD5EE}"/>
              </a:ext>
            </a:extLst>
          </p:cNvPr>
          <p:cNvSpPr txBox="1"/>
          <p:nvPr/>
        </p:nvSpPr>
        <p:spPr>
          <a:xfrm>
            <a:off x="4439046" y="3115469"/>
            <a:ext cx="436245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latin typeface="Ubuntu"/>
              </a:rPr>
              <a:t>E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atualmente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,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também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temos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cerca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53000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vagas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específicas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para zona Azul,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ou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seja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,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uma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taxa de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ocupação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média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de 84,9%.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3"/>
          <p:cNvSpPr txBox="1">
            <a:spLocks noGrp="1"/>
          </p:cNvSpPr>
          <p:nvPr>
            <p:ph type="title"/>
          </p:nvPr>
        </p:nvSpPr>
        <p:spPr>
          <a:xfrm>
            <a:off x="181413" y="476489"/>
            <a:ext cx="4375813" cy="413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>
                <a:solidFill>
                  <a:srgbClr val="FF0000"/>
                </a:solidFill>
              </a:rPr>
              <a:t>Problema</a:t>
            </a:r>
            <a:r>
              <a:rPr lang="en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9ABFF4-86B3-0E3A-CFC1-0002F45AEC5F}"/>
              </a:ext>
            </a:extLst>
          </p:cNvPr>
          <p:cNvSpPr txBox="1"/>
          <p:nvPr/>
        </p:nvSpPr>
        <p:spPr>
          <a:xfrm>
            <a:off x="734219" y="986234"/>
            <a:ext cx="53863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latin typeface="Ubuntu"/>
              </a:rPr>
              <a:t>Falta de dados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precisos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do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fluxo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de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veículos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;</a:t>
            </a:r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634C40-7EC8-1FE2-7DA2-608B9A6732EC}"/>
              </a:ext>
            </a:extLst>
          </p:cNvPr>
          <p:cNvSpPr txBox="1"/>
          <p:nvPr/>
        </p:nvSpPr>
        <p:spPr>
          <a:xfrm>
            <a:off x="152400" y="17557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>
                <a:solidFill>
                  <a:srgbClr val="FFFF00"/>
                </a:solidFill>
                <a:latin typeface="Krona One"/>
              </a:rPr>
              <a:t>Desafio</a:t>
            </a:r>
            <a:r>
              <a:rPr lang="en-US" sz="2400">
                <a:solidFill>
                  <a:srgbClr val="FFFF00"/>
                </a:solidFill>
                <a:latin typeface="Krona One"/>
              </a:rPr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8672A-8BDC-1071-DAB1-0BFA051BE07E}"/>
              </a:ext>
            </a:extLst>
          </p:cNvPr>
          <p:cNvSpPr txBox="1"/>
          <p:nvPr/>
        </p:nvSpPr>
        <p:spPr>
          <a:xfrm>
            <a:off x="758031" y="2216546"/>
            <a:ext cx="704532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latin typeface="Ubuntu"/>
              </a:rPr>
              <a:t>Fazer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uma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coleta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precisa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de dados e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processar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esses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dados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transformando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–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em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informações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relevantes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e de valor para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negócios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da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região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953FB-A11C-ACB3-B068-7992CD36F467}"/>
              </a:ext>
            </a:extLst>
          </p:cNvPr>
          <p:cNvSpPr txBox="1"/>
          <p:nvPr/>
        </p:nvSpPr>
        <p:spPr>
          <a:xfrm>
            <a:off x="215900" y="3351211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err="1">
                <a:solidFill>
                  <a:srgbClr val="92D050"/>
                </a:solidFill>
                <a:latin typeface="Krona One"/>
              </a:rPr>
              <a:t>Solução</a:t>
            </a:r>
            <a:r>
              <a:rPr lang="en-US" sz="2400" b="1">
                <a:solidFill>
                  <a:srgbClr val="92D050"/>
                </a:solidFill>
                <a:latin typeface="Krona One"/>
              </a:rPr>
              <a:t>:</a:t>
            </a:r>
            <a:r>
              <a:rPr lang="en-US" sz="2400" b="1">
                <a:solidFill>
                  <a:srgbClr val="00B050"/>
                </a:solidFill>
                <a:latin typeface="Krona One"/>
              </a:rPr>
              <a:t>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01102-BEC7-4BA0-E299-69620A38EE12}"/>
              </a:ext>
            </a:extLst>
          </p:cNvPr>
          <p:cNvSpPr txBox="1"/>
          <p:nvPr/>
        </p:nvSpPr>
        <p:spPr>
          <a:xfrm>
            <a:off x="877094" y="3907234"/>
            <a:ext cx="70453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chemeClr val="bg1"/>
                </a:solidFill>
                <a:latin typeface="Ubuntu"/>
              </a:rPr>
              <a:t>Dashboard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disponibilizada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aos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nossos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Ubuntu"/>
              </a:rPr>
              <a:t>usuários</a:t>
            </a:r>
            <a:r>
              <a:rPr lang="en-US" sz="1800" b="1">
                <a:solidFill>
                  <a:schemeClr val="bg1"/>
                </a:solidFill>
                <a:latin typeface="Ubuntu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9564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3"/>
          <p:cNvSpPr txBox="1">
            <a:spLocks noGrp="1"/>
          </p:cNvSpPr>
          <p:nvPr>
            <p:ph type="title"/>
          </p:nvPr>
        </p:nvSpPr>
        <p:spPr>
          <a:xfrm>
            <a:off x="713223" y="301072"/>
            <a:ext cx="760914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Diagrama de Solução </a:t>
            </a:r>
            <a:br>
              <a:rPr lang="en"/>
            </a:br>
            <a:r>
              <a:rPr lang="en"/>
              <a:t>(Arquitetura Técnica do Projeto)</a:t>
            </a:r>
          </a:p>
        </p:txBody>
      </p:sp>
      <p:pic>
        <p:nvPicPr>
          <p:cNvPr id="4" name="Imagem 3" descr="Diagrama, Linha do tempo&#10;&#10;Descrição gerada automaticamente">
            <a:extLst>
              <a:ext uri="{FF2B5EF4-FFF2-40B4-BE49-F238E27FC236}">
                <a16:creationId xmlns:a16="http://schemas.microsoft.com/office/drawing/2014/main" id="{413FFEBD-7E7C-3742-1878-FE31A965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518" y="1073094"/>
            <a:ext cx="6408964" cy="36050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3228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3"/>
          <p:cNvSpPr txBox="1">
            <a:spLocks noGrp="1"/>
          </p:cNvSpPr>
          <p:nvPr>
            <p:ph type="title"/>
          </p:nvPr>
        </p:nvSpPr>
        <p:spPr>
          <a:xfrm>
            <a:off x="767139" y="2286988"/>
            <a:ext cx="760914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u="sng"/>
              <a:t>Site </a:t>
            </a:r>
            <a:r>
              <a:rPr lang="en" u="sng" err="1"/>
              <a:t>Institucional</a:t>
            </a:r>
            <a:r>
              <a:rPr lang="en" u="sng"/>
              <a:t> e Dashboard</a:t>
            </a:r>
          </a:p>
        </p:txBody>
      </p:sp>
    </p:spTree>
    <p:extLst>
      <p:ext uri="{BB962C8B-B14F-4D97-AF65-F5344CB8AC3E}">
        <p14:creationId xmlns:p14="http://schemas.microsoft.com/office/powerpoint/2010/main" val="4100630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81"/>
          <p:cNvSpPr/>
          <p:nvPr/>
        </p:nvSpPr>
        <p:spPr>
          <a:xfrm>
            <a:off x="166875" y="107975"/>
            <a:ext cx="383400" cy="38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81"/>
          <p:cNvSpPr txBox="1">
            <a:spLocks noGrp="1"/>
          </p:cNvSpPr>
          <p:nvPr>
            <p:ph type="title"/>
          </p:nvPr>
        </p:nvSpPr>
        <p:spPr>
          <a:xfrm>
            <a:off x="713225" y="22869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Manual de instalação e funcionamento</a:t>
            </a:r>
          </a:p>
        </p:txBody>
      </p:sp>
      <p:cxnSp>
        <p:nvCxnSpPr>
          <p:cNvPr id="2515" name="Google Shape;2515;p81"/>
          <p:cNvCxnSpPr>
            <a:cxnSpLocks/>
          </p:cNvCxnSpPr>
          <p:nvPr/>
        </p:nvCxnSpPr>
        <p:spPr>
          <a:xfrm flipH="1">
            <a:off x="9024445" y="2909324"/>
            <a:ext cx="82898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81"/>
          <p:cNvSpPr/>
          <p:nvPr/>
        </p:nvSpPr>
        <p:spPr>
          <a:xfrm>
            <a:off x="166875" y="107975"/>
            <a:ext cx="383400" cy="38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81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 de suporte</a:t>
            </a:r>
          </a:p>
        </p:txBody>
      </p:sp>
      <p:cxnSp>
        <p:nvCxnSpPr>
          <p:cNvPr id="2515" name="Google Shape;2515;p81"/>
          <p:cNvCxnSpPr>
            <a:cxnSpLocks/>
          </p:cNvCxnSpPr>
          <p:nvPr/>
        </p:nvCxnSpPr>
        <p:spPr>
          <a:xfrm flipH="1">
            <a:off x="9024445" y="2909324"/>
            <a:ext cx="82898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352BB26-5F79-C899-A1E0-C66B0CB0C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115" y="1622097"/>
            <a:ext cx="4734816" cy="23165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68D90E-0C44-B8AC-C865-DA0774252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36" y="1622097"/>
            <a:ext cx="3709166" cy="231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59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81"/>
          <p:cNvSpPr/>
          <p:nvPr/>
        </p:nvSpPr>
        <p:spPr>
          <a:xfrm>
            <a:off x="166875" y="107975"/>
            <a:ext cx="383400" cy="38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81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 de suporte</a:t>
            </a:r>
            <a:br>
              <a:rPr lang="pt-BR"/>
            </a:br>
            <a:r>
              <a:rPr lang="pt-BR"/>
              <a:t>Fluxograma</a:t>
            </a:r>
          </a:p>
        </p:txBody>
      </p:sp>
      <p:cxnSp>
        <p:nvCxnSpPr>
          <p:cNvPr id="2515" name="Google Shape;2515;p81"/>
          <p:cNvCxnSpPr>
            <a:cxnSpLocks/>
          </p:cNvCxnSpPr>
          <p:nvPr/>
        </p:nvCxnSpPr>
        <p:spPr>
          <a:xfrm flipH="1">
            <a:off x="9024445" y="2909324"/>
            <a:ext cx="82898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9E2233CD-7710-DF99-8FB6-D49431321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510" y="1152293"/>
            <a:ext cx="6266980" cy="372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76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essoa com faca na mão&#10;&#10;Descrição gerada automaticamente com confiança média">
            <a:extLst>
              <a:ext uri="{FF2B5EF4-FFF2-40B4-BE49-F238E27FC236}">
                <a16:creationId xmlns:a16="http://schemas.microsoft.com/office/drawing/2014/main" id="{AFA7D6C7-E0F3-3128-275C-55043DB65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486" y="-909"/>
            <a:ext cx="4584516" cy="5144408"/>
          </a:xfrm>
          <a:prstGeom prst="rect">
            <a:avLst/>
          </a:prstGeom>
        </p:spPr>
      </p:pic>
      <p:sp>
        <p:nvSpPr>
          <p:cNvPr id="2321" name="Google Shape;2321;p75"/>
          <p:cNvSpPr/>
          <p:nvPr/>
        </p:nvSpPr>
        <p:spPr>
          <a:xfrm>
            <a:off x="166875" y="107975"/>
            <a:ext cx="383400" cy="38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75"/>
          <p:cNvSpPr txBox="1">
            <a:spLocks noGrp="1"/>
          </p:cNvSpPr>
          <p:nvPr>
            <p:ph type="subTitle" idx="1"/>
          </p:nvPr>
        </p:nvSpPr>
        <p:spPr>
          <a:xfrm>
            <a:off x="888234" y="498284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75"/>
          <p:cNvSpPr/>
          <p:nvPr/>
        </p:nvSpPr>
        <p:spPr>
          <a:xfrm>
            <a:off x="4559485" y="-910"/>
            <a:ext cx="690067" cy="5144409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4ED72BC-8378-2166-E266-80694AA71A77}"/>
              </a:ext>
            </a:extLst>
          </p:cNvPr>
          <p:cNvSpPr txBox="1"/>
          <p:nvPr/>
        </p:nvSpPr>
        <p:spPr>
          <a:xfrm>
            <a:off x="871503" y="1323607"/>
            <a:ext cx="368798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pt-BR">
                <a:solidFill>
                  <a:schemeClr val="lt1"/>
                </a:solidFill>
                <a:latin typeface="Ubuntu"/>
                <a:sym typeface="Ubuntu"/>
              </a:rPr>
              <a:t>No início de nosso projeto enfrentamos alguns pequenos problemas, porém conseguimos supera-los e fazer com que nosso grupo se torna-se cada vez mais produtivo e cooperativo.</a:t>
            </a:r>
          </a:p>
          <a:p>
            <a:pPr marL="285750" indent="-285750"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endParaRPr lang="pt-BR">
              <a:solidFill>
                <a:schemeClr val="lt1"/>
              </a:solidFill>
              <a:latin typeface="Ubuntu"/>
              <a:sym typeface="Ubuntu"/>
            </a:endParaRPr>
          </a:p>
          <a:p>
            <a:pPr marL="285750" indent="-285750"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pt-BR">
                <a:solidFill>
                  <a:schemeClr val="lt1"/>
                </a:solidFill>
                <a:latin typeface="Ubuntu"/>
                <a:sym typeface="Ubuntu"/>
              </a:rPr>
              <a:t>Percebemos também um grande desenvolvimento de trabalho em equipe com o projeto, onde todos tiveram uma evolução significativa.</a:t>
            </a:r>
          </a:p>
          <a:p>
            <a:pPr marL="285750" indent="-285750"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endParaRPr lang="pt-BR">
              <a:solidFill>
                <a:schemeClr val="lt1"/>
              </a:solidFill>
              <a:latin typeface="Ubuntu"/>
              <a:sym typeface="Ubuntu"/>
            </a:endParaRPr>
          </a:p>
          <a:p>
            <a:pPr marL="285750" indent="-285750">
              <a:buClr>
                <a:schemeClr val="accent1"/>
              </a:buClr>
              <a:buSzPts val="1400"/>
              <a:buFont typeface="Arial" panose="020B0604020202020204" pitchFamily="34" charset="0"/>
              <a:buChar char="•"/>
            </a:pPr>
            <a:r>
              <a:rPr lang="pt-BR">
                <a:solidFill>
                  <a:schemeClr val="lt1"/>
                </a:solidFill>
                <a:latin typeface="Ubuntu"/>
                <a:sym typeface="Ubuntu"/>
              </a:rPr>
              <a:t>Graças a nossa união, conseguimos entregar um serviço de qualidade e dentro do prazo planejado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riving Center XL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4D1BD6A797FA429AD32DD54426A246" ma:contentTypeVersion="13" ma:contentTypeDescription="Create a new document." ma:contentTypeScope="" ma:versionID="f15b066d69bb2a3e6f51a29eecc3dbfe">
  <xsd:schema xmlns:xsd="http://www.w3.org/2001/XMLSchema" xmlns:xs="http://www.w3.org/2001/XMLSchema" xmlns:p="http://schemas.microsoft.com/office/2006/metadata/properties" xmlns:ns3="d029c515-0698-44b3-a257-13b9aeaa6222" xmlns:ns4="f0f427a4-8c42-4234-a7e2-790a78663e4c" targetNamespace="http://schemas.microsoft.com/office/2006/metadata/properties" ma:root="true" ma:fieldsID="9a15e81911f722749495da97b3b492c7" ns3:_="" ns4:_="">
    <xsd:import namespace="d029c515-0698-44b3-a257-13b9aeaa6222"/>
    <xsd:import namespace="f0f427a4-8c42-4234-a7e2-790a78663e4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9c515-0698-44b3-a257-13b9aeaa62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f427a4-8c42-4234-a7e2-790a78663e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029c515-0698-44b3-a257-13b9aeaa6222" xsi:nil="true"/>
  </documentManagement>
</p:properties>
</file>

<file path=customXml/itemProps1.xml><?xml version="1.0" encoding="utf-8"?>
<ds:datastoreItem xmlns:ds="http://schemas.openxmlformats.org/officeDocument/2006/customXml" ds:itemID="{F53B097B-D9BE-4078-9441-02C2AE55EE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E3D1B7-D858-4803-A8C7-8DC1722BAABF}">
  <ds:schemaRefs>
    <ds:schemaRef ds:uri="d029c515-0698-44b3-a257-13b9aeaa6222"/>
    <ds:schemaRef ds:uri="f0f427a4-8c42-4234-a7e2-790a78663e4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BFA8ECD-1662-4A15-A92A-DDC52C20B53B}">
  <ds:schemaRefs>
    <ds:schemaRef ds:uri="d029c515-0698-44b3-a257-13b9aeaa6222"/>
    <ds:schemaRef ds:uri="f0f427a4-8c42-4234-a7e2-790a78663e4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Driving Center XL by Slidesgo</vt:lpstr>
      <vt:lpstr>Vaga Fácil</vt:lpstr>
      <vt:lpstr>Mapeamento de fluxo de veículos</vt:lpstr>
      <vt:lpstr>Problema:</vt:lpstr>
      <vt:lpstr>Diagrama de Solução  (Arquitetura Técnica do Projeto)</vt:lpstr>
      <vt:lpstr>Site Institucional e Dashboard</vt:lpstr>
      <vt:lpstr>Manual de instalação e funcionamento</vt:lpstr>
      <vt:lpstr>Ferramenta de suporte</vt:lpstr>
      <vt:lpstr>Ferramenta de suporte Fluxograma</vt:lpstr>
      <vt:lpstr>PowerPoint Presentation</vt:lpstr>
      <vt:lpstr>Conquistas</vt:lpstr>
      <vt:lpstr>Obrigado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Vaga Fácil</dc:title>
  <cp:revision>1</cp:revision>
  <dcterms:modified xsi:type="dcterms:W3CDTF">2023-06-07T15:46:31Z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0x010100304D1BD6A797FA429AD32DD54426A246</vt:lpwstr>
  </property>
</Properties>
</file>

<file path=docProps/thumbnail.jpeg>
</file>